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ppt/revisionInfo.xml" ContentType="application/vnd.ms-powerpoint.revisioninfo+xml"/>
  <Override PartName="/ppt/changesInfos/changesInfo1.xml" ContentType="application/vnd.ms-powerpoint.changesinfo+xml"/>
  <Override PartName="/docProps/app.xml" ContentType="application/vnd.openxmlformats-officedocument.extended-properties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344" r:id="rId2"/>
    <p:sldId id="352" r:id="rId3"/>
    <p:sldId id="361" r:id="rId4"/>
    <p:sldId id="338" r:id="rId5"/>
    <p:sldId id="345" r:id="rId6"/>
    <p:sldId id="360" r:id="rId7"/>
    <p:sldId id="359" r:id="rId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66B7"/>
    <a:srgbClr val="703FA0"/>
    <a:srgbClr val="AD2B2A"/>
    <a:srgbClr val="03BAFD"/>
    <a:srgbClr val="41B65D"/>
    <a:srgbClr val="9E814A"/>
    <a:srgbClr val="4867B7"/>
    <a:srgbClr val="2D46B1"/>
    <a:srgbClr val="703F9F"/>
    <a:srgbClr val="602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81D47A-2641-48F7-B798-57F9F3797E03}" v="2" dt="2026-08-10T18:15:32.073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70" autoAdjust="0"/>
    <p:restoredTop sz="96301" autoAdjust="0"/>
  </p:normalViewPr>
  <p:slideViewPr>
    <p:cSldViewPr snapToGrid="0">
      <p:cViewPr varScale="1">
        <p:scale>
          <a:sx n="60" d="100"/>
          <a:sy n="60" d="100"/>
        </p:scale>
        <p:origin x="256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ehl, Joshua CIV USARMY DEVCOM GVSC (USA)" userId="5d053bc7-561d-4b5d-8ee6-51ebee55b9f3" providerId="ADAL" clId="{CC5A9D0B-C7FC-4410-84AB-EC85392C23FE}"/>
    <pc:docChg chg="custSel addSld delSld modSld">
      <pc:chgData name="Piehl, Joshua CIV USARMY DEVCOM GVSC (USA)" userId="5d053bc7-561d-4b5d-8ee6-51ebee55b9f3" providerId="ADAL" clId="{CC5A9D0B-C7FC-4410-84AB-EC85392C23FE}" dt="2026-08-10T18:15:34.468" v="583" actId="47"/>
      <pc:docMkLst>
        <pc:docMk/>
      </pc:docMkLst>
      <pc:sldChg chg="addSp modSp mod">
        <pc:chgData name="Piehl, Joshua CIV USARMY DEVCOM GVSC (USA)" userId="5d053bc7-561d-4b5d-8ee6-51ebee55b9f3" providerId="ADAL" clId="{CC5A9D0B-C7FC-4410-84AB-EC85392C23FE}" dt="2026-08-10T18:10:48.005" v="581" actId="1076"/>
        <pc:sldMkLst>
          <pc:docMk/>
          <pc:sldMk cId="3946833346" sldId="338"/>
        </pc:sldMkLst>
        <pc:spChg chg="mod">
          <ac:chgData name="Piehl, Joshua CIV USARMY DEVCOM GVSC (USA)" userId="5d053bc7-561d-4b5d-8ee6-51ebee55b9f3" providerId="ADAL" clId="{CC5A9D0B-C7FC-4410-84AB-EC85392C23FE}" dt="2026-08-10T14:17:25.510" v="293" actId="20577"/>
          <ac:spMkLst>
            <pc:docMk/>
            <pc:sldMk cId="3946833346" sldId="338"/>
            <ac:spMk id="2" creationId="{2A4133A8-E21C-9132-BE09-79A84A1E5B25}"/>
          </ac:spMkLst>
        </pc:spChg>
        <pc:spChg chg="mod">
          <ac:chgData name="Piehl, Joshua CIV USARMY DEVCOM GVSC (USA)" userId="5d053bc7-561d-4b5d-8ee6-51ebee55b9f3" providerId="ADAL" clId="{CC5A9D0B-C7FC-4410-84AB-EC85392C23FE}" dt="2026-08-10T14:15:53.574" v="6" actId="20577"/>
          <ac:spMkLst>
            <pc:docMk/>
            <pc:sldMk cId="3946833346" sldId="338"/>
            <ac:spMk id="3" creationId="{44E85B83-2DFE-1393-C97C-1F72E1FD7855}"/>
          </ac:spMkLst>
        </pc:spChg>
        <pc:picChg chg="add mod modCrop">
          <ac:chgData name="Piehl, Joshua CIV USARMY DEVCOM GVSC (USA)" userId="5d053bc7-561d-4b5d-8ee6-51ebee55b9f3" providerId="ADAL" clId="{CC5A9D0B-C7FC-4410-84AB-EC85392C23FE}" dt="2026-08-10T18:10:48.005" v="581" actId="1076"/>
          <ac:picMkLst>
            <pc:docMk/>
            <pc:sldMk cId="3946833346" sldId="338"/>
            <ac:picMk id="5" creationId="{312A7652-21B6-3DF1-9CBD-85C0CF583741}"/>
          </ac:picMkLst>
        </pc:picChg>
      </pc:sldChg>
      <pc:sldChg chg="modSp mod">
        <pc:chgData name="Piehl, Joshua CIV USARMY DEVCOM GVSC (USA)" userId="5d053bc7-561d-4b5d-8ee6-51ebee55b9f3" providerId="ADAL" clId="{CC5A9D0B-C7FC-4410-84AB-EC85392C23FE}" dt="2026-08-10T17:28:28.197" v="557" actId="20577"/>
        <pc:sldMkLst>
          <pc:docMk/>
          <pc:sldMk cId="3666766721" sldId="344"/>
        </pc:sldMkLst>
        <pc:spChg chg="mod">
          <ac:chgData name="Piehl, Joshua CIV USARMY DEVCOM GVSC (USA)" userId="5d053bc7-561d-4b5d-8ee6-51ebee55b9f3" providerId="ADAL" clId="{CC5A9D0B-C7FC-4410-84AB-EC85392C23FE}" dt="2026-08-10T17:28:28.197" v="557" actId="20577"/>
          <ac:spMkLst>
            <pc:docMk/>
            <pc:sldMk cId="3666766721" sldId="344"/>
            <ac:spMk id="2" creationId="{AE42BE95-5EC2-3E6C-0BEB-73B0467BF2AE}"/>
          </ac:spMkLst>
        </pc:spChg>
      </pc:sldChg>
      <pc:sldChg chg="addSp modSp mod">
        <pc:chgData name="Piehl, Joshua CIV USARMY DEVCOM GVSC (USA)" userId="5d053bc7-561d-4b5d-8ee6-51ebee55b9f3" providerId="ADAL" clId="{CC5A9D0B-C7FC-4410-84AB-EC85392C23FE}" dt="2026-08-10T18:08:30.888" v="576" actId="166"/>
        <pc:sldMkLst>
          <pc:docMk/>
          <pc:sldMk cId="3071516019" sldId="345"/>
        </pc:sldMkLst>
        <pc:spChg chg="mod">
          <ac:chgData name="Piehl, Joshua CIV USARMY DEVCOM GVSC (USA)" userId="5d053bc7-561d-4b5d-8ee6-51ebee55b9f3" providerId="ADAL" clId="{CC5A9D0B-C7FC-4410-84AB-EC85392C23FE}" dt="2026-08-10T14:18:18.147" v="414" actId="20577"/>
          <ac:spMkLst>
            <pc:docMk/>
            <pc:sldMk cId="3071516019" sldId="345"/>
            <ac:spMk id="2" creationId="{977A2DB5-45C5-F841-ADAD-1681493F51F0}"/>
          </ac:spMkLst>
        </pc:spChg>
        <pc:spChg chg="mod">
          <ac:chgData name="Piehl, Joshua CIV USARMY DEVCOM GVSC (USA)" userId="5d053bc7-561d-4b5d-8ee6-51ebee55b9f3" providerId="ADAL" clId="{CC5A9D0B-C7FC-4410-84AB-EC85392C23FE}" dt="2026-08-10T14:17:42.008" v="301" actId="20577"/>
          <ac:spMkLst>
            <pc:docMk/>
            <pc:sldMk cId="3071516019" sldId="345"/>
            <ac:spMk id="3" creationId="{9245BBE1-D720-B591-EEFB-8415FCBB67F0}"/>
          </ac:spMkLst>
        </pc:spChg>
        <pc:picChg chg="add mod ord">
          <ac:chgData name="Piehl, Joshua CIV USARMY DEVCOM GVSC (USA)" userId="5d053bc7-561d-4b5d-8ee6-51ebee55b9f3" providerId="ADAL" clId="{CC5A9D0B-C7FC-4410-84AB-EC85392C23FE}" dt="2026-08-10T18:08:30.888" v="576" actId="166"/>
          <ac:picMkLst>
            <pc:docMk/>
            <pc:sldMk cId="3071516019" sldId="345"/>
            <ac:picMk id="5" creationId="{B066344A-A79A-FCC7-5990-12CD58B93904}"/>
          </ac:picMkLst>
        </pc:picChg>
        <pc:picChg chg="add mod">
          <ac:chgData name="Piehl, Joshua CIV USARMY DEVCOM GVSC (USA)" userId="5d053bc7-561d-4b5d-8ee6-51ebee55b9f3" providerId="ADAL" clId="{CC5A9D0B-C7FC-4410-84AB-EC85392C23FE}" dt="2026-08-10T18:08:17.307" v="571" actId="1076"/>
          <ac:picMkLst>
            <pc:docMk/>
            <pc:sldMk cId="3071516019" sldId="345"/>
            <ac:picMk id="7" creationId="{6A44432C-4350-B369-C4CF-D6BC77AF1566}"/>
          </ac:picMkLst>
        </pc:picChg>
        <pc:picChg chg="add mod ord">
          <ac:chgData name="Piehl, Joshua CIV USARMY DEVCOM GVSC (USA)" userId="5d053bc7-561d-4b5d-8ee6-51ebee55b9f3" providerId="ADAL" clId="{CC5A9D0B-C7FC-4410-84AB-EC85392C23FE}" dt="2026-08-10T18:08:22.822" v="573" actId="166"/>
          <ac:picMkLst>
            <pc:docMk/>
            <pc:sldMk cId="3071516019" sldId="345"/>
            <ac:picMk id="9" creationId="{9E1F621D-E6D9-4C48-7893-F822B6ED910F}"/>
          </ac:picMkLst>
        </pc:picChg>
        <pc:picChg chg="add mod">
          <ac:chgData name="Piehl, Joshua CIV USARMY DEVCOM GVSC (USA)" userId="5d053bc7-561d-4b5d-8ee6-51ebee55b9f3" providerId="ADAL" clId="{CC5A9D0B-C7FC-4410-84AB-EC85392C23FE}" dt="2026-08-10T18:08:12.373" v="568" actId="1076"/>
          <ac:picMkLst>
            <pc:docMk/>
            <pc:sldMk cId="3071516019" sldId="345"/>
            <ac:picMk id="11" creationId="{032E9CD5-16E9-D11A-F183-D9E462E8DDFE}"/>
          </ac:picMkLst>
        </pc:picChg>
      </pc:sldChg>
      <pc:sldChg chg="del">
        <pc:chgData name="Piehl, Joshua CIV USARMY DEVCOM GVSC (USA)" userId="5d053bc7-561d-4b5d-8ee6-51ebee55b9f3" providerId="ADAL" clId="{CC5A9D0B-C7FC-4410-84AB-EC85392C23FE}" dt="2026-08-10T14:18:22.106" v="415" actId="47"/>
        <pc:sldMkLst>
          <pc:docMk/>
          <pc:sldMk cId="1386629116" sldId="346"/>
        </pc:sldMkLst>
      </pc:sldChg>
      <pc:sldChg chg="del">
        <pc:chgData name="Piehl, Joshua CIV USARMY DEVCOM GVSC (USA)" userId="5d053bc7-561d-4b5d-8ee6-51ebee55b9f3" providerId="ADAL" clId="{CC5A9D0B-C7FC-4410-84AB-EC85392C23FE}" dt="2026-08-10T14:18:23.203" v="416" actId="47"/>
        <pc:sldMkLst>
          <pc:docMk/>
          <pc:sldMk cId="33195891" sldId="347"/>
        </pc:sldMkLst>
      </pc:sldChg>
      <pc:sldChg chg="del">
        <pc:chgData name="Piehl, Joshua CIV USARMY DEVCOM GVSC (USA)" userId="5d053bc7-561d-4b5d-8ee6-51ebee55b9f3" providerId="ADAL" clId="{CC5A9D0B-C7FC-4410-84AB-EC85392C23FE}" dt="2026-08-10T14:18:24.344" v="417" actId="47"/>
        <pc:sldMkLst>
          <pc:docMk/>
          <pc:sldMk cId="2110090643" sldId="348"/>
        </pc:sldMkLst>
      </pc:sldChg>
      <pc:sldChg chg="del">
        <pc:chgData name="Piehl, Joshua CIV USARMY DEVCOM GVSC (USA)" userId="5d053bc7-561d-4b5d-8ee6-51ebee55b9f3" providerId="ADAL" clId="{CC5A9D0B-C7FC-4410-84AB-EC85392C23FE}" dt="2026-08-10T18:15:34.468" v="583" actId="47"/>
        <pc:sldMkLst>
          <pc:docMk/>
          <pc:sldMk cId="416974198" sldId="353"/>
        </pc:sldMkLst>
      </pc:sldChg>
      <pc:sldChg chg="addSp modSp new mod">
        <pc:chgData name="Piehl, Joshua CIV USARMY DEVCOM GVSC (USA)" userId="5d053bc7-561d-4b5d-8ee6-51ebee55b9f3" providerId="ADAL" clId="{CC5A9D0B-C7FC-4410-84AB-EC85392C23FE}" dt="2026-08-10T17:18:06.939" v="555" actId="1076"/>
        <pc:sldMkLst>
          <pc:docMk/>
          <pc:sldMk cId="2692526021" sldId="360"/>
        </pc:sldMkLst>
        <pc:spChg chg="mod">
          <ac:chgData name="Piehl, Joshua CIV USARMY DEVCOM GVSC (USA)" userId="5d053bc7-561d-4b5d-8ee6-51ebee55b9f3" providerId="ADAL" clId="{CC5A9D0B-C7FC-4410-84AB-EC85392C23FE}" dt="2026-08-10T17:08:42.372" v="551" actId="20577"/>
          <ac:spMkLst>
            <pc:docMk/>
            <pc:sldMk cId="2692526021" sldId="360"/>
            <ac:spMk id="2" creationId="{29029234-520C-398C-F84C-E2FC38477C52}"/>
          </ac:spMkLst>
        </pc:spChg>
        <pc:spChg chg="mod">
          <ac:chgData name="Piehl, Joshua CIV USARMY DEVCOM GVSC (USA)" userId="5d053bc7-561d-4b5d-8ee6-51ebee55b9f3" providerId="ADAL" clId="{CC5A9D0B-C7FC-4410-84AB-EC85392C23FE}" dt="2026-08-10T17:06:53.564" v="499" actId="20577"/>
          <ac:spMkLst>
            <pc:docMk/>
            <pc:sldMk cId="2692526021" sldId="360"/>
            <ac:spMk id="3" creationId="{E814B2CE-5325-1183-B959-4DBBC2B054B9}"/>
          </ac:spMkLst>
        </pc:spChg>
        <pc:picChg chg="add mod">
          <ac:chgData name="Piehl, Joshua CIV USARMY DEVCOM GVSC (USA)" userId="5d053bc7-561d-4b5d-8ee6-51ebee55b9f3" providerId="ADAL" clId="{CC5A9D0B-C7FC-4410-84AB-EC85392C23FE}" dt="2026-08-10T17:18:06.939" v="555" actId="1076"/>
          <ac:picMkLst>
            <pc:docMk/>
            <pc:sldMk cId="2692526021" sldId="360"/>
            <ac:picMk id="4" creationId="{35B5354B-56D0-E231-7EDD-F2F0B1EC15F0}"/>
          </ac:picMkLst>
        </pc:picChg>
      </pc:sldChg>
      <pc:sldChg chg="add">
        <pc:chgData name="Piehl, Joshua CIV USARMY DEVCOM GVSC (USA)" userId="5d053bc7-561d-4b5d-8ee6-51ebee55b9f3" providerId="ADAL" clId="{CC5A9D0B-C7FC-4410-84AB-EC85392C23FE}" dt="2026-08-10T18:15:32.073" v="582"/>
        <pc:sldMkLst>
          <pc:docMk/>
          <pc:sldMk cId="3091027860" sldId="36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0" r:id="rId3"/>
    <p:sldLayoutId id="2147483704" r:id="rId4"/>
    <p:sldLayoutId id="2147483711" r:id="rId5"/>
    <p:sldLayoutId id="2147483705" r:id="rId6"/>
    <p:sldLayoutId id="2147483712" r:id="rId7"/>
    <p:sldLayoutId id="2147483706" r:id="rId8"/>
    <p:sldLayoutId id="2147483713" r:id="rId9"/>
    <p:sldLayoutId id="2147483707" r:id="rId10"/>
    <p:sldLayoutId id="2147483714" r:id="rId11"/>
    <p:sldLayoutId id="2147483708" r:id="rId12"/>
  </p:sldLayoutIdLst>
  <p:transition spd="med" advClick="0" advTm="5000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259795"/>
            <a:ext cx="21416682" cy="6012917"/>
          </a:xfrm>
        </p:spPr>
        <p:txBody>
          <a:bodyPr/>
          <a:lstStyle/>
          <a:p>
            <a:r>
              <a:rPr lang="en-US" sz="4400" dirty="0"/>
              <a:t>Dr. Joshua Piehl		Mechanical Engineer, US Army DEVCOM – GVSC</a:t>
            </a:r>
          </a:p>
          <a:p>
            <a:r>
              <a:rPr lang="en-US" sz="4400" dirty="0"/>
              <a:t>Thomas Trzaska	Director, Strategic Technology, RENK America (Retired)</a:t>
            </a:r>
          </a:p>
          <a:p>
            <a:r>
              <a:rPr lang="en-US" sz="4400" dirty="0"/>
              <a:t>Porfirio Nogueiro	Technical Fellow, BAE Systems</a:t>
            </a:r>
          </a:p>
          <a:p>
            <a:r>
              <a:rPr lang="en-US" sz="4400" dirty="0"/>
              <a:t>Isaac Rife			Program Engineering Manager, BAE Systems</a:t>
            </a:r>
          </a:p>
          <a:p>
            <a:r>
              <a:rPr lang="en-US" sz="4400" dirty="0"/>
              <a:t>Dr. Eric Gingrich		Specialist Research Engineer, US ARMY DEVCOM - GVSC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1099461"/>
            <a:ext cx="19604183" cy="1857155"/>
          </a:xfrm>
        </p:spPr>
        <p:txBody>
          <a:bodyPr/>
          <a:lstStyle/>
          <a:p>
            <a:r>
              <a:rPr lang="en-US" dirty="0"/>
              <a:t>Welcome to the P&amp;M Technical Session</a:t>
            </a:r>
          </a:p>
        </p:txBody>
      </p:sp>
    </p:spTree>
    <p:extLst>
      <p:ext uri="{BB962C8B-B14F-4D97-AF65-F5344CB8AC3E}">
        <p14:creationId xmlns:p14="http://schemas.microsoft.com/office/powerpoint/2010/main" val="3666766721"/>
      </p:ext>
    </p:extLst>
  </p:cSld>
  <p:clrMapOvr>
    <a:masterClrMapping/>
  </p:clrMapOvr>
  <p:transition spd="med" advClick="0" advTm="5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4133A8-E21C-9132-BE09-79A84A1E5B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3682133" cy="10004425"/>
          </a:xfrm>
        </p:spPr>
        <p:txBody>
          <a:bodyPr/>
          <a:lstStyle/>
          <a:p>
            <a:r>
              <a:rPr lang="en-US" dirty="0"/>
              <a:t>Use the link or scan the QR code below for access to today’s published papers.</a:t>
            </a:r>
          </a:p>
          <a:p>
            <a:r>
              <a:rPr lang="en-US" dirty="0"/>
              <a:t>	- Papers can be found next in the agenda next to their respective session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E85B83-2DFE-1393-C97C-1F72E1FD78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Published Paper Access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2684B1-E85A-FEF3-5130-488036D30461}"/>
              </a:ext>
            </a:extLst>
          </p:cNvPr>
          <p:cNvSpPr txBox="1"/>
          <p:nvPr/>
        </p:nvSpPr>
        <p:spPr>
          <a:xfrm>
            <a:off x="1981200" y="9659272"/>
            <a:ext cx="11989945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https://www.ndia-mich.org/gvsets/agenda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75B237-310A-1369-B8C4-9FCEDEF1E1A7}"/>
              </a:ext>
            </a:extLst>
          </p:cNvPr>
          <p:cNvSpPr txBox="1"/>
          <p:nvPr/>
        </p:nvSpPr>
        <p:spPr>
          <a:xfrm>
            <a:off x="1981200" y="7313163"/>
            <a:ext cx="12714514" cy="7797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400" dirty="0"/>
              <a:t>Papers will be available through SAE in September.</a:t>
            </a:r>
            <a:endParaRPr kumimoji="0" lang="en-US" sz="4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5EB795-3682-AEB3-EF2C-181849B682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4569" y="3597741"/>
            <a:ext cx="7642289" cy="7642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935535"/>
      </p:ext>
    </p:extLst>
  </p:cSld>
  <p:clrMapOvr>
    <a:masterClrMapping/>
  </p:clrMapOvr>
  <p:transition spd="med" advTm="15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901F5CF-CCCE-7033-94D8-28BA40C5A0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https://saemobilus.sae.org/</a:t>
            </a:r>
          </a:p>
          <a:p>
            <a:r>
              <a:rPr lang="en-US" dirty="0"/>
              <a:t>Search “</a:t>
            </a:r>
            <a:r>
              <a:rPr lang="en-US" dirty="0" err="1"/>
              <a:t>ndia</a:t>
            </a:r>
            <a:r>
              <a:rPr lang="en-US" dirty="0"/>
              <a:t>”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FB382B-691F-224B-482E-AECE9E6403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GVSETS Technical Paper Archive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BA2DF0-DFBE-8D2A-EF1E-11F11318D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1569" y="4647317"/>
            <a:ext cx="8220862" cy="822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027860"/>
      </p:ext>
    </p:extLst>
  </p:cSld>
  <p:clrMapOvr>
    <a:masterClrMapping/>
  </p:clrMapOvr>
  <p:transition spd="med" advTm="15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4133A8-E21C-9132-BE09-79A84A1E5B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400" b="1" dirty="0"/>
              <a:t>Invited Talk: NATO Ground Vehicle Mobility – Implementation status of methods and technologies ensuring operational capability, deployed forces interoperability, improved survivability, and direct support to operational planners</a:t>
            </a:r>
          </a:p>
          <a:p>
            <a:r>
              <a:rPr lang="en-US" sz="4400" dirty="0"/>
              <a:t>Henry Hodges – President, Nevada Automotive Test Center (NATC)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E85B83-2DFE-1393-C97C-1F72E1FD78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1:20 PM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2A7652-21B6-3DF1-9CBD-85C0CF583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72"/>
          <a:stretch>
            <a:fillRect/>
          </a:stretch>
        </p:blipFill>
        <p:spPr>
          <a:xfrm>
            <a:off x="17352334" y="5823317"/>
            <a:ext cx="5911703" cy="702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833346"/>
      </p:ext>
    </p:extLst>
  </p:cSld>
  <p:clrMapOvr>
    <a:masterClrMapping/>
  </p:clrMapOvr>
  <p:transition spd="med" advClick="0" advTm="5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77A2DB5-45C5-F841-ADAD-1681493F51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/>
              <a:t>Adopting COTS Technologies for UGV Wheel Drive System</a:t>
            </a:r>
          </a:p>
          <a:p>
            <a:r>
              <a:rPr lang="en-US" dirty="0"/>
              <a:t>Ken May</a:t>
            </a:r>
          </a:p>
          <a:p>
            <a:r>
              <a:rPr lang="en-US" dirty="0"/>
              <a:t>Joao Costa</a:t>
            </a:r>
          </a:p>
          <a:p>
            <a:r>
              <a:rPr lang="en-US" dirty="0"/>
              <a:t>Jake Boyd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45BBE1-D720-B591-EEFB-8415FCBB67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2:20 PM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44432C-4350-B369-C4CF-D6BC77AF15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2588" y="3558563"/>
            <a:ext cx="4925505" cy="483647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32E9CD5-16E9-D11A-F183-D9E462E8D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64729" y="3763850"/>
            <a:ext cx="7237379" cy="61882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1F621D-E6D9-4C48-7893-F822B6ED91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8288" y="7687733"/>
            <a:ext cx="6735992" cy="50686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066344A-A79A-FCC7-5990-12CD58B939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4680" y="8212667"/>
            <a:ext cx="7104177" cy="427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516019"/>
      </p:ext>
    </p:extLst>
  </p:cSld>
  <p:clrMapOvr>
    <a:masterClrMapping/>
  </p:clrMapOvr>
  <p:transition spd="med" advClick="0" advTm="5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9029234-520C-398C-F84C-E2FC38477C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/>
              <a:t>Break + Outdoor Tech Demo: </a:t>
            </a:r>
            <a:r>
              <a:rPr lang="en-US" b="1" dirty="0" err="1"/>
              <a:t>Dataspeed’s</a:t>
            </a:r>
            <a:r>
              <a:rPr lang="en-US" b="1" dirty="0"/>
              <a:t> TWEEDLE UGV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4B2CE-5325-1183-B959-4DBBC2B054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2:40 PM</a:t>
            </a:r>
          </a:p>
        </p:txBody>
      </p:sp>
      <p:pic>
        <p:nvPicPr>
          <p:cNvPr id="4" name="Picture 3" descr="Dataspeed Inc. Announced as Official Distributor of Ouster Products">
            <a:extLst>
              <a:ext uri="{FF2B5EF4-FFF2-40B4-BE49-F238E27FC236}">
                <a16:creationId xmlns:a16="http://schemas.microsoft.com/office/drawing/2014/main" id="{35B5354B-56D0-E231-7EDD-F2F0B1EC1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5060" y="4958549"/>
            <a:ext cx="11993880" cy="627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526021"/>
      </p:ext>
    </p:extLst>
  </p:cSld>
  <p:clrMapOvr>
    <a:masterClrMapping/>
  </p:clrMapOvr>
  <p:transition spd="med" advClick="0" advTm="5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0EAB3-3656-AE92-BD7F-A63B35FC5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993E57C-29AB-0735-2D63-B7A0CBEF27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108702" y="2479920"/>
            <a:ext cx="8245074" cy="10004425"/>
          </a:xfrm>
        </p:spPr>
        <p:txBody>
          <a:bodyPr/>
          <a:lstStyle/>
          <a:p>
            <a:pPr algn="ctr"/>
            <a:r>
              <a:rPr lang="en-US" sz="6600" dirty="0"/>
              <a:t>Join us for our networking reception!</a:t>
            </a:r>
          </a:p>
          <a:p>
            <a:pPr algn="ctr"/>
            <a:endParaRPr lang="en-US" sz="6600" dirty="0"/>
          </a:p>
          <a:p>
            <a:pPr algn="ctr"/>
            <a:r>
              <a:rPr lang="en-US" dirty="0"/>
              <a:t>5:15 – 7:15 PM</a:t>
            </a:r>
          </a:p>
          <a:p>
            <a:pPr algn="ctr"/>
            <a:r>
              <a:rPr lang="en-US" dirty="0"/>
              <a:t>Outdoor Patio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9112D9-EBBB-CE84-6B48-ED11CF208E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Networking Reception</a:t>
            </a:r>
          </a:p>
        </p:txBody>
      </p:sp>
      <p:pic>
        <p:nvPicPr>
          <p:cNvPr id="4" name="Picture 3" descr="26_GVSETS_Reception_SaveTheDate_Night1_v6">
            <a:extLst>
              <a:ext uri="{FF2B5EF4-FFF2-40B4-BE49-F238E27FC236}">
                <a16:creationId xmlns:a16="http://schemas.microsoft.com/office/drawing/2014/main" id="{2359EFF6-9CCE-E520-BACF-2C2FD8ABBE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223" y="1608667"/>
            <a:ext cx="13849439" cy="10698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545354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1535224-36B4-405F-A0F6-A9DC0CC93BA8}"/>
</file>

<file path=customXml/itemProps2.xml><?xml version="1.0" encoding="utf-8"?>
<ds:datastoreItem xmlns:ds="http://schemas.openxmlformats.org/officeDocument/2006/customXml" ds:itemID="{2B5F78FC-221B-46ED-A28D-F8451091FE28}"/>
</file>

<file path=customXml/itemProps3.xml><?xml version="1.0" encoding="utf-8"?>
<ds:datastoreItem xmlns:ds="http://schemas.openxmlformats.org/officeDocument/2006/customXml" ds:itemID="{07BB6ACE-4D4C-47B2-B45B-5B3AB58B9C49}"/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1733</TotalTime>
  <Words>226</Words>
  <Application>Microsoft Macintosh PowerPoint</Application>
  <PresentationFormat>Custom</PresentationFormat>
  <Paragraphs>29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Helvetica Neue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Microsoft Office User</cp:lastModifiedBy>
  <cp:revision>332</cp:revision>
  <dcterms:modified xsi:type="dcterms:W3CDTF">2026-08-10T19:23:20Z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